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140" r:id="rId3"/>
    <p:sldId id="1150" r:id="rId4"/>
    <p:sldId id="1142" r:id="rId5"/>
    <p:sldId id="1143" r:id="rId6"/>
    <p:sldId id="1144" r:id="rId7"/>
    <p:sldId id="1145" r:id="rId8"/>
    <p:sldId id="1147" r:id="rId9"/>
    <p:sldId id="1149"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06605"/>
            <a:ext cx="11485848" cy="1130246"/>
          </a:xfrm>
        </p:spPr>
        <p:txBody>
          <a:bodyPr/>
          <a:lstStyle/>
          <a:p>
            <a:pPr hangingPunct="0">
              <a:spcAft>
                <a:spcPts val="0"/>
              </a:spcAft>
            </a:pP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中国</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启动</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体重管理年</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计划对抗肥胖</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倡导健康饮食与规律运动</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学校及社区协同助力</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期望通过教育支持减缓肥胖增长</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鼓励民众从小事做起迈向健康未来。</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81672" y="778097"/>
            <a:ext cx="10627066" cy="1366848"/>
          </a:xfrm>
          <a:prstGeom prst="rect">
            <a:avLst/>
          </a:prstGeom>
        </p:spPr>
      </p:pic>
      <p:pic>
        <p:nvPicPr>
          <p:cNvPr id="4" name="语篇导航-DA.eps" descr="id:2147487206;FounderCES"/>
          <p:cNvPicPr/>
          <p:nvPr/>
        </p:nvPicPr>
        <p:blipFill>
          <a:blip r:embed="rId3"/>
          <a:stretch>
            <a:fillRect/>
          </a:stretch>
        </p:blipFill>
        <p:spPr>
          <a:xfrm>
            <a:off x="550590" y="2344032"/>
            <a:ext cx="1520190" cy="37147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982638" y="1700808"/>
            <a:ext cx="4560498" cy="2647822"/>
          </a:xfrm>
          <a:prstGeom prst="rect">
            <a:avLst/>
          </a:prstGeom>
        </p:spPr>
      </p:pic>
    </p:spTree>
    <p:extLst>
      <p:ext uri="{BB962C8B-B14F-4D97-AF65-F5344CB8AC3E}">
        <p14:creationId xmlns:p14="http://schemas.microsoft.com/office/powerpoint/2010/main" val="29767846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628015"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trying to help people control their weight and live healthier lives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government has started a three-year “Weight Management Year” plan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体重管理年</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计划</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2024 to 2027 to fight against obesity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肥胖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Obesity can cause serious health problems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Here’s what you should know about the new guidelines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8015"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 eating well is very important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it comes to food, choose healthy food like fruit and vegetables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eat fried foods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less salt and oil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exercise, try to do 150-300 minutes of activities like walking, cycling, or dancing every week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sit for a long time while studying, stand up and stretch for 3-5 minutes every hour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Besides, small daily habits can also make a big difference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Teens should sleep 7 hours every night because bad sleep can make you gain weight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07799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indent="628015"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Schools and communities are also helping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 schools in Shanghai now make sure students exercise for at least two hours every day, and hospitals have “weight clinics” with diet plans, exercise advice, and even traditional Chinese ways like acupuncture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针灸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2030, China hopes to slow down the increase of obesity through education and support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8015"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losing</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weight</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isn</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perfect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 start with small changes, like drinking water instead of soda or taking the stairs instead of the elevator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these easy steps, everyone can have a healthier future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89954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main goal of China’s “Weight Management Year” plan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make traditional Chinese food popular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encourage people to join sports competitions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teach students how to cook healthy meals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reduce obesity and improve public health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55874" y="839712"/>
            <a:ext cx="407484" cy="461665"/>
          </a:xfrm>
          <a:prstGeom prst="rect">
            <a:avLst/>
          </a:prstGeom>
        </p:spPr>
        <p:txBody>
          <a:bodyPr wrap="none">
            <a:spAutoFit/>
          </a:bodyPr>
          <a:lstStyle/>
          <a:p>
            <a:r>
              <a:rPr lang="en-US" altLang="zh-CN" sz="2400" dirty="0"/>
              <a:t>D</a:t>
            </a:r>
            <a:endParaRPr lang="zh-CN" altLang="en-US" dirty="0"/>
          </a:p>
        </p:txBody>
      </p:sp>
      <p:sp>
        <p:nvSpPr>
          <p:cNvPr id="4" name="内容占位符 1"/>
          <p:cNvSpPr txBox="1">
            <a:spLocks/>
          </p:cNvSpPr>
          <p:nvPr/>
        </p:nvSpPr>
        <p:spPr bwMode="auto">
          <a:xfrm>
            <a:off x="360854" y="3501008"/>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government has started a three-year ‘Weight Management Year’ plan ... to fight against obesity”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政府启动了为期三年的</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体重管理年</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计划</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对抗肥胖问题。</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该计划旨在对抗肥胖</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改善公众健康。故选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5067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 schools in Shanghai ask students to exercise for two hours daily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prepare them for sports competitions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cut down students’ homework time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follow the plan against obesity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teach traditional Chinese exercises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38622" y="856963"/>
            <a:ext cx="407484" cy="461665"/>
          </a:xfrm>
          <a:prstGeom prst="rect">
            <a:avLst/>
          </a:prstGeom>
        </p:spPr>
        <p:txBody>
          <a:bodyPr wrap="none">
            <a:spAutoFit/>
          </a:bodyPr>
          <a:lstStyle/>
          <a:p>
            <a:r>
              <a:rPr lang="en-US" altLang="zh-CN" sz="2400" dirty="0"/>
              <a:t>C</a:t>
            </a:r>
            <a:endParaRPr lang="zh-CN" altLang="en-US" dirty="0"/>
          </a:p>
        </p:txBody>
      </p:sp>
      <p:sp>
        <p:nvSpPr>
          <p:cNvPr id="4" name="内容占位符 2"/>
          <p:cNvSpPr txBox="1">
            <a:spLocks/>
          </p:cNvSpPr>
          <p:nvPr/>
        </p:nvSpPr>
        <p:spPr bwMode="auto">
          <a:xfrm>
            <a:off x="360854" y="349501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推理判断题。根据第三段中的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“Schools and communities are also helping.”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学校和社区也在提供帮助。</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“schools in Shanghai now make sure students exercise for at least two hours every day”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上海的学校现在确保学生每天至少锻炼两个小时</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上海学校的举措是为了落实对抗肥胖的计划。故选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3578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sentence “losing weight isn’t about being perfect” mean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should never make mistakes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Small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changes are enough to start with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strict diets can help lose weight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Exercise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more important than diet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50248" y="865590"/>
            <a:ext cx="389850" cy="461665"/>
          </a:xfrm>
          <a:prstGeom prst="rect">
            <a:avLst/>
          </a:prstGeom>
        </p:spPr>
        <p:txBody>
          <a:bodyPr wrap="none">
            <a:spAutoFit/>
          </a:bodyPr>
          <a:lstStyle/>
          <a:p>
            <a:r>
              <a:rPr lang="en-US" altLang="zh-CN" sz="2400" dirty="0"/>
              <a:t>B</a:t>
            </a:r>
            <a:endParaRPr lang="zh-CN" altLang="en-US" dirty="0"/>
          </a:p>
        </p:txBody>
      </p:sp>
      <p:sp>
        <p:nvSpPr>
          <p:cNvPr id="4" name="内容占位符 3"/>
          <p:cNvSpPr txBox="1">
            <a:spLocks/>
          </p:cNvSpPr>
          <p:nvPr/>
        </p:nvSpPr>
        <p:spPr bwMode="auto">
          <a:xfrm>
            <a:off x="360854" y="35010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推理判断题。根据最后一段中的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“just start with small changes”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就从小的改变开始</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画线句意为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减肥无需追求完美</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即从小处改变开始。故选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264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know from the text about the relation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between sleep and weight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sleep always causes weight loss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Sleep</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nothing to do with weight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sleep helps teens to keep a healthy weight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dirty="0" err="1">
                <a:solidFill>
                  <a:srgbClr val="000000"/>
                </a:solidFill>
                <a:latin typeface="Times New Roman" panose="02020603050405020304" pitchFamily="18" charset="0"/>
                <a:ea typeface="宋体" panose="02010600030101010101" pitchFamily="2" charset="-122"/>
              </a:rPr>
              <a:t>D</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Adults</a:t>
            </a:r>
            <a:r>
              <a:rPr lang="en-US" altLang="zh-CN" dirty="0">
                <a:solidFill>
                  <a:srgbClr val="000000"/>
                </a:solidFill>
                <a:latin typeface="Times New Roman" panose="02020603050405020304" pitchFamily="18" charset="0"/>
                <a:ea typeface="宋体" panose="02010600030101010101" pitchFamily="2" charset="-122"/>
              </a:rPr>
              <a:t> need less sleep than teens to control their weight</a:t>
            </a:r>
            <a:r>
              <a:rPr lang="en-US" altLang="zh-CN" dirty="0">
                <a:solidFill>
                  <a:srgbClr val="000000"/>
                </a:solidFill>
                <a:latin typeface="宋体" panose="02010600030101010101" pitchFamily="2" charset="-122"/>
                <a:cs typeface="Times New Roman" panose="02020603050405020304" pitchFamily="18" charset="0"/>
              </a:rPr>
              <a:t>.</a:t>
            </a:r>
            <a:endParaRPr lang="zh-CN" altLang="en-US" dirty="0"/>
          </a:p>
        </p:txBody>
      </p:sp>
      <p:sp>
        <p:nvSpPr>
          <p:cNvPr id="3" name="矩形 2"/>
          <p:cNvSpPr/>
          <p:nvPr/>
        </p:nvSpPr>
        <p:spPr>
          <a:xfrm>
            <a:off x="838622" y="874216"/>
            <a:ext cx="407484" cy="461665"/>
          </a:xfrm>
          <a:prstGeom prst="rect">
            <a:avLst/>
          </a:prstGeom>
        </p:spPr>
        <p:txBody>
          <a:bodyPr wrap="none">
            <a:spAutoFit/>
          </a:bodyPr>
          <a:lstStyle/>
          <a:p>
            <a:r>
              <a:rPr lang="en-US" altLang="zh-CN" sz="2400" dirty="0"/>
              <a:t>C</a:t>
            </a:r>
            <a:endParaRPr lang="zh-CN" altLang="en-US" dirty="0"/>
          </a:p>
        </p:txBody>
      </p:sp>
      <p:sp>
        <p:nvSpPr>
          <p:cNvPr id="4" name="内容占位符 4"/>
          <p:cNvSpPr txBox="1">
            <a:spLocks/>
          </p:cNvSpPr>
          <p:nvPr/>
        </p:nvSpPr>
        <p:spPr bwMode="auto">
          <a:xfrm>
            <a:off x="360854" y="404901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推理判断题。根据第二段中的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“Teens should sleep 7 hours every night because bad sleep can make you gain weight.”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青少年每晚应睡</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个小时</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因为睡眠不好会导致体重增加。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）可推知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充足睡眠有助于青少年保持健康体重。故选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59518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428</TotalTime>
  <Words>772</Words>
  <Application>Microsoft Office PowerPoint</Application>
  <PresentationFormat>自定义</PresentationFormat>
  <Paragraphs>35</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308124803@qq.com</cp:lastModifiedBy>
  <cp:revision>440</cp:revision>
  <dcterms:created xsi:type="dcterms:W3CDTF">2020-11-06T05:24:00Z</dcterms:created>
  <dcterms:modified xsi:type="dcterms:W3CDTF">2025-09-17T11:55:57Z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